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Relationship Id="rId4" Type="http://schemas.openxmlformats.org/officeDocument/2006/relationships/image" Target="../media/image9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865120" y="7228434"/>
            <a:ext cx="2310095" cy="187324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693361"/>
            <a:ext cx="181180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soạn: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24/11/2022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46426" y="897818"/>
            <a:ext cx="3756404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21: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HÀNH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</a:p>
          <a:p>
            <a:pPr marL="646239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1306733"/>
            <a:ext cx="1656943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I.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lực: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chung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1920105"/>
            <a:ext cx="6363310" cy="53464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Rèn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luyện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hơp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trò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Rèn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luyên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giải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quyết</a:t>
            </a:r>
            <a:r>
              <a:rPr dirty="0" sz="14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vấn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đề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sáng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trải</a:t>
            </a:r>
            <a:r>
              <a:rPr dirty="0" sz="1400" spc="1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nghiệm,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luyện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chuyên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biệt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xanh.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ngôn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ngữ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tả</a:t>
            </a:r>
            <a:r>
              <a:rPr dirty="0" sz="1400" spc="1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bào,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vật,</a:t>
            </a:r>
            <a:r>
              <a:rPr dirty="0"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con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hẩm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chất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Chăm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chỉ: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Sưu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tầm</a:t>
            </a:r>
            <a:r>
              <a:rPr dirty="0"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phận</a:t>
            </a:r>
            <a:r>
              <a:rPr dirty="0"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hướng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dẫn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Tôn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trọng: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nghe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tôn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trọng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II.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Thiết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bị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dạy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liệu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cụ: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vi,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lam</a:t>
            </a:r>
            <a:r>
              <a:rPr dirty="0" sz="14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kính,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lamen,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pipette,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giấy</a:t>
            </a:r>
            <a:r>
              <a:rPr dirty="0" sz="14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thấm,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bông,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giấy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bìa,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kim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chỉ,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keo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dán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phận,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phỏng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III.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Tiến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dạy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vấn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1941639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“Xác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sống”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Trò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“Ai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hơn”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-&gt;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-&gt;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-&gt;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-&gt;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693361"/>
            <a:ext cx="6363309" cy="5550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kí.</a:t>
            </a:r>
            <a:r>
              <a:rPr dirty="0" sz="14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cụm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gợi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 spc="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(Tế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bào,cơ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thể,</a:t>
            </a:r>
            <a:r>
              <a:rPr dirty="0"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mô,</a:t>
            </a:r>
            <a:r>
              <a:rPr dirty="0" sz="14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bầy</a:t>
            </a:r>
            <a:r>
              <a:rPr dirty="0"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đàn,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quan,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quan).</a:t>
            </a:r>
            <a:r>
              <a:rPr dirty="0"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cử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lựa</a:t>
            </a:r>
            <a:r>
              <a:rPr dirty="0" sz="14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chọn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cụm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phù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hợp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gắn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nhỏ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tới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lượt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chỉ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gắn.</a:t>
            </a:r>
            <a:r>
              <a:rPr dirty="0" sz="14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nhanh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sẽ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thắng.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nắm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tham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trò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trưởng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mình.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mới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spc="10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spc="10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vị</a:t>
            </a:r>
            <a:r>
              <a:rPr dirty="0" sz="14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ghi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lại</a:t>
            </a:r>
            <a:r>
              <a:rPr dirty="0" sz="14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thao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tác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</a:t>
            </a:r>
            <a:r>
              <a:rPr dirty="0"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6213709"/>
            <a:ext cx="6363280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ghi</a:t>
            </a:r>
            <a:r>
              <a:rPr dirty="0" sz="14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lại</a:t>
            </a:r>
            <a:r>
              <a:rPr dirty="0" sz="1400" spc="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</a:t>
            </a:r>
            <a:r>
              <a:rPr dirty="0"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vị</a:t>
            </a:r>
            <a:r>
              <a:rPr dirty="0" sz="14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ao.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6827081"/>
            <a:ext cx="2821356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7031538"/>
            <a:ext cx="5210810" cy="12572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829117" y="685800"/>
            <a:ext cx="4377690" cy="249150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201545" y="6243764"/>
            <a:ext cx="3636686" cy="186309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3184466"/>
            <a:ext cx="2122749" cy="84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gồm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phần: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4002296"/>
            <a:ext cx="1280866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4206753"/>
            <a:ext cx="6081141" cy="207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Điều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chỉnh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bằng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gương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chiếu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ốc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điều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chỉnh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rõ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Luyện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3.1.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roi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roi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roi.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roi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ao.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roi.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8118226"/>
            <a:ext cx="6363132" cy="84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đươc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bản,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trùng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roi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ao.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4400" y="8936055"/>
            <a:ext cx="1930044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337117" y="4570489"/>
            <a:ext cx="3366124" cy="278892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693361"/>
            <a:ext cx="2764815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897818"/>
            <a:ext cx="4389018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tham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bằng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roi.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1511190"/>
            <a:ext cx="360918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1715648"/>
            <a:ext cx="6363310" cy="2892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3.2.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xanh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spc="9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spc="9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gắn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xanh.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nhiều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(mỗi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HS).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</a:t>
            </a:r>
            <a:r>
              <a:rPr dirty="0" sz="14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(cây</a:t>
            </a:r>
            <a:r>
              <a:rPr dirty="0" sz="14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cà</a:t>
            </a:r>
            <a:r>
              <a:rPr dirty="0" sz="1400" spc="1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rốt,</a:t>
            </a:r>
            <a:r>
              <a:rPr dirty="0" sz="14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hành</a:t>
            </a:r>
            <a:r>
              <a:rPr dirty="0" sz="14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tây,</a:t>
            </a:r>
            <a:r>
              <a:rPr dirty="0" sz="14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lạc,</a:t>
            </a:r>
            <a:r>
              <a:rPr dirty="0" sz="14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quất,</a:t>
            </a:r>
            <a:r>
              <a:rPr dirty="0" sz="1400" spc="1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xương</a:t>
            </a:r>
            <a:r>
              <a:rPr dirty="0" sz="14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rồng),</a:t>
            </a:r>
            <a:r>
              <a:rPr dirty="0" sz="14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dirty="0" sz="14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bìa</a:t>
            </a:r>
            <a:r>
              <a:rPr dirty="0" sz="14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cứng,</a:t>
            </a:r>
            <a:r>
              <a:rPr dirty="0" sz="14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kéo,</a:t>
            </a:r>
            <a:r>
              <a:rPr dirty="0" sz="14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băng</a:t>
            </a:r>
            <a:r>
              <a:rPr dirty="0" sz="14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dính,</a:t>
            </a:r>
            <a:r>
              <a:rPr dirty="0" sz="14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bút.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mẫu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bìa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chú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tương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ứng.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4400" y="7372050"/>
            <a:ext cx="2764815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400" y="7780964"/>
            <a:ext cx="5210810" cy="12572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895985" y="5592775"/>
            <a:ext cx="6247765" cy="209994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448242" y="5592775"/>
            <a:ext cx="3143249" cy="2100537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693361"/>
            <a:ext cx="4303822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3.3.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người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1306733"/>
            <a:ext cx="318975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lắp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1511190"/>
            <a:ext cx="6363283" cy="2892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vị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một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lắp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chú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spc="101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spc="102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cụ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mới/kết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giải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quyết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vấn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đề/thực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nhóm.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phát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</a:t>
            </a:r>
            <a:r>
              <a:rPr dirty="0" sz="1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đã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rời.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cầu: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phút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lắp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vị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trí,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dán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chú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thích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hình.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lắp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chú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4400" y="4373593"/>
            <a:ext cx="2821356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400" y="4578051"/>
            <a:ext cx="5210810" cy="1052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phẩm.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4400" y="7700282"/>
            <a:ext cx="6363132" cy="12572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4.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Vận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xanh,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spc="3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spc="3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dung:</a:t>
            </a:r>
            <a:r>
              <a:rPr dirty="0" sz="1400" spc="3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quay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phim</a:t>
            </a:r>
            <a:r>
              <a:rPr dirty="0"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thiệu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kì,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4400" y="8927026"/>
            <a:ext cx="5718073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video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xanh.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693361"/>
            <a:ext cx="6363133" cy="22795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nhà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quay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phim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thiệu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kì,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đủ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phim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mail.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root</dc:creator>
  <cp:lastModifiedBy>root</cp:lastModifiedBy>
  <cp:revision>1</cp:revision>
  <dcterms:modified xsi:type="dcterms:W3CDTF">2023-03-28T09:09:28+00:00</dcterms:modified>
</cp:coreProperties>
</file>